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7" r:id="rId2"/>
    <p:sldId id="258" r:id="rId3"/>
    <p:sldId id="266" r:id="rId4"/>
    <p:sldId id="267" r:id="rId5"/>
    <p:sldId id="268" r:id="rId6"/>
    <p:sldId id="264" r:id="rId7"/>
    <p:sldId id="265" r:id="rId8"/>
    <p:sldId id="269" r:id="rId9"/>
    <p:sldId id="259" r:id="rId10"/>
    <p:sldId id="260" r:id="rId11"/>
    <p:sldId id="261" r:id="rId12"/>
    <p:sldId id="262" r:id="rId13"/>
    <p:sldId id="263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DFB96F-2FF2-DE42-B72B-4A5CCDA8D134}" v="22" dt="2025-07-08T17:24:47.8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30"/>
  </p:normalViewPr>
  <p:slideViewPr>
    <p:cSldViewPr snapToGrid="0" showGuides="1">
      <p:cViewPr varScale="1">
        <p:scale>
          <a:sx n="99" d="100"/>
          <a:sy n="99" d="100"/>
        </p:scale>
        <p:origin x="1200" y="48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go Mariano" userId="c5bc56b00d061272" providerId="LiveId" clId="{9FDFB96F-2FF2-DE42-B72B-4A5CCDA8D134}"/>
    <pc:docChg chg="custSel addSld modSld">
      <pc:chgData name="Diego Mariano" userId="c5bc56b00d061272" providerId="LiveId" clId="{9FDFB96F-2FF2-DE42-B72B-4A5CCDA8D134}" dt="2025-07-08T17:24:51.146" v="265" actId="1076"/>
      <pc:docMkLst>
        <pc:docMk/>
      </pc:docMkLst>
      <pc:sldChg chg="addSp modSp new mod modClrScheme chgLayout">
        <pc:chgData name="Diego Mariano" userId="c5bc56b00d061272" providerId="LiveId" clId="{9FDFB96F-2FF2-DE42-B72B-4A5CCDA8D134}" dt="2025-07-08T17:24:51.146" v="265" actId="1076"/>
        <pc:sldMkLst>
          <pc:docMk/>
          <pc:sldMk cId="237644677" sldId="272"/>
        </pc:sldMkLst>
        <pc:spChg chg="add mod">
          <ac:chgData name="Diego Mariano" userId="c5bc56b00d061272" providerId="LiveId" clId="{9FDFB96F-2FF2-DE42-B72B-4A5CCDA8D134}" dt="2025-07-08T17:12:42.403" v="13" actId="20577"/>
          <ac:spMkLst>
            <pc:docMk/>
            <pc:sldMk cId="237644677" sldId="272"/>
            <ac:spMk id="2" creationId="{72C2DAAC-D480-FB05-0121-F1C71A3731AC}"/>
          </ac:spMkLst>
        </pc:spChg>
        <pc:spChg chg="add mod">
          <ac:chgData name="Diego Mariano" userId="c5bc56b00d061272" providerId="LiveId" clId="{9FDFB96F-2FF2-DE42-B72B-4A5CCDA8D134}" dt="2025-07-08T17:24:51.146" v="265" actId="1076"/>
          <ac:spMkLst>
            <pc:docMk/>
            <pc:sldMk cId="237644677" sldId="272"/>
            <ac:spMk id="6" creationId="{98FF597E-1A48-A9A2-28BD-A2CBFB1EA7EF}"/>
          </ac:spMkLst>
        </pc:spChg>
        <pc:picChg chg="add mod">
          <ac:chgData name="Diego Mariano" userId="c5bc56b00d061272" providerId="LiveId" clId="{9FDFB96F-2FF2-DE42-B72B-4A5CCDA8D134}" dt="2025-07-08T17:14:56.856" v="24"/>
          <ac:picMkLst>
            <pc:docMk/>
            <pc:sldMk cId="237644677" sldId="272"/>
            <ac:picMk id="3" creationId="{AF7C33CD-194C-4D92-BE72-2D37942A624D}"/>
          </ac:picMkLst>
        </pc:picChg>
        <pc:picChg chg="add mod">
          <ac:chgData name="Diego Mariano" userId="c5bc56b00d061272" providerId="LiveId" clId="{9FDFB96F-2FF2-DE42-B72B-4A5CCDA8D134}" dt="2025-07-08T17:24:03.060" v="258" actId="1076"/>
          <ac:picMkLst>
            <pc:docMk/>
            <pc:sldMk cId="237644677" sldId="272"/>
            <ac:picMk id="4" creationId="{2CD4E086-14EE-90E5-22F9-F06AC3073D29}"/>
          </ac:picMkLst>
        </pc:picChg>
        <pc:picChg chg="add mod">
          <ac:chgData name="Diego Mariano" userId="c5bc56b00d061272" providerId="LiveId" clId="{9FDFB96F-2FF2-DE42-B72B-4A5CCDA8D134}" dt="2025-07-08T17:24:41.638" v="262" actId="1076"/>
          <ac:picMkLst>
            <pc:docMk/>
            <pc:sldMk cId="237644677" sldId="272"/>
            <ac:picMk id="5" creationId="{C1BE3BF9-191D-82C8-A1B2-E9D80C814763}"/>
          </ac:picMkLst>
        </pc:picChg>
      </pc:sldChg>
      <pc:sldChg chg="addSp modSp new mod">
        <pc:chgData name="Diego Mariano" userId="c5bc56b00d061272" providerId="LiveId" clId="{9FDFB96F-2FF2-DE42-B72B-4A5CCDA8D134}" dt="2025-07-08T17:15:06.117" v="29" actId="1076"/>
        <pc:sldMkLst>
          <pc:docMk/>
          <pc:sldMk cId="103453284" sldId="273"/>
        </pc:sldMkLst>
        <pc:spChg chg="mod">
          <ac:chgData name="Diego Mariano" userId="c5bc56b00d061272" providerId="LiveId" clId="{9FDFB96F-2FF2-DE42-B72B-4A5CCDA8D134}" dt="2025-07-08T17:12:50.656" v="22" actId="20577"/>
          <ac:spMkLst>
            <pc:docMk/>
            <pc:sldMk cId="103453284" sldId="273"/>
            <ac:spMk id="2" creationId="{1A6B2B52-7577-3C2E-DEBE-ED4D8CAC1744}"/>
          </ac:spMkLst>
        </pc:spChg>
        <pc:spChg chg="add mod">
          <ac:chgData name="Diego Mariano" userId="c5bc56b00d061272" providerId="LiveId" clId="{9FDFB96F-2FF2-DE42-B72B-4A5CCDA8D134}" dt="2025-07-08T17:15:06.117" v="29" actId="1076"/>
          <ac:spMkLst>
            <pc:docMk/>
            <pc:sldMk cId="103453284" sldId="273"/>
            <ac:spMk id="4" creationId="{B4CA8531-ACCF-24FB-321D-F2B4CB36645F}"/>
          </ac:spMkLst>
        </pc:spChg>
        <pc:picChg chg="add mod">
          <ac:chgData name="Diego Mariano" userId="c5bc56b00d061272" providerId="LiveId" clId="{9FDFB96F-2FF2-DE42-B72B-4A5CCDA8D134}" dt="2025-07-08T17:14:58.041" v="25"/>
          <ac:picMkLst>
            <pc:docMk/>
            <pc:sldMk cId="103453284" sldId="273"/>
            <ac:picMk id="3" creationId="{27E18993-8A36-26C9-30D3-4860BB3A91FE}"/>
          </ac:picMkLst>
        </pc:picChg>
      </pc:sldChg>
      <pc:sldChg chg="addSp modSp new mod">
        <pc:chgData name="Diego Mariano" userId="c5bc56b00d061272" providerId="LiveId" clId="{9FDFB96F-2FF2-DE42-B72B-4A5CCDA8D134}" dt="2025-07-08T17:23:28.718" v="256" actId="20577"/>
        <pc:sldMkLst>
          <pc:docMk/>
          <pc:sldMk cId="2036727131" sldId="274"/>
        </pc:sldMkLst>
        <pc:spChg chg="mod">
          <ac:chgData name="Diego Mariano" userId="c5bc56b00d061272" providerId="LiveId" clId="{9FDFB96F-2FF2-DE42-B72B-4A5CCDA8D134}" dt="2025-07-08T17:18:24.210" v="96" actId="20577"/>
          <ac:spMkLst>
            <pc:docMk/>
            <pc:sldMk cId="2036727131" sldId="274"/>
            <ac:spMk id="2" creationId="{494619D9-2866-331F-0284-E8DA65691D88}"/>
          </ac:spMkLst>
        </pc:spChg>
        <pc:spChg chg="add mod">
          <ac:chgData name="Diego Mariano" userId="c5bc56b00d061272" providerId="LiveId" clId="{9FDFB96F-2FF2-DE42-B72B-4A5CCDA8D134}" dt="2025-07-08T17:23:28.718" v="256" actId="20577"/>
          <ac:spMkLst>
            <pc:docMk/>
            <pc:sldMk cId="2036727131" sldId="274"/>
            <ac:spMk id="4" creationId="{C397823C-BD8F-D4C6-5B5B-7AE566C74C8F}"/>
          </ac:spMkLst>
        </pc:spChg>
        <pc:picChg chg="add mod">
          <ac:chgData name="Diego Mariano" userId="c5bc56b00d061272" providerId="LiveId" clId="{9FDFB96F-2FF2-DE42-B72B-4A5CCDA8D134}" dt="2025-07-08T17:18:08.648" v="51" actId="1076"/>
          <ac:picMkLst>
            <pc:docMk/>
            <pc:sldMk cId="2036727131" sldId="274"/>
            <ac:picMk id="5" creationId="{A259DA38-6F25-FD3D-F596-3D16C2BE832C}"/>
          </ac:picMkLst>
        </pc:picChg>
      </pc:sldChg>
      <pc:sldChg chg="addSp modSp new mod">
        <pc:chgData name="Diego Mariano" userId="c5bc56b00d061272" providerId="LiveId" clId="{9FDFB96F-2FF2-DE42-B72B-4A5CCDA8D134}" dt="2025-07-08T17:19:00.522" v="136" actId="20577"/>
        <pc:sldMkLst>
          <pc:docMk/>
          <pc:sldMk cId="1399240393" sldId="275"/>
        </pc:sldMkLst>
        <pc:spChg chg="mod">
          <ac:chgData name="Diego Mariano" userId="c5bc56b00d061272" providerId="LiveId" clId="{9FDFB96F-2FF2-DE42-B72B-4A5CCDA8D134}" dt="2025-07-08T17:19:00.522" v="136" actId="20577"/>
          <ac:spMkLst>
            <pc:docMk/>
            <pc:sldMk cId="1399240393" sldId="275"/>
            <ac:spMk id="2" creationId="{C2BFCDEC-16AF-3002-7083-3EC3342AF49A}"/>
          </ac:spMkLst>
        </pc:spChg>
        <pc:picChg chg="add mod">
          <ac:chgData name="Diego Mariano" userId="c5bc56b00d061272" providerId="LiveId" clId="{9FDFB96F-2FF2-DE42-B72B-4A5CCDA8D134}" dt="2025-07-08T17:18:41.980" v="101" actId="1076"/>
          <ac:picMkLst>
            <pc:docMk/>
            <pc:sldMk cId="1399240393" sldId="275"/>
            <ac:picMk id="3" creationId="{41AB3320-E7BF-1743-C57A-2565E08E645E}"/>
          </ac:picMkLst>
        </pc:picChg>
        <pc:picChg chg="add mod">
          <ac:chgData name="Diego Mariano" userId="c5bc56b00d061272" providerId="LiveId" clId="{9FDFB96F-2FF2-DE42-B72B-4A5CCDA8D134}" dt="2025-07-08T17:18:53.553" v="105" actId="1076"/>
          <ac:picMkLst>
            <pc:docMk/>
            <pc:sldMk cId="1399240393" sldId="275"/>
            <ac:picMk id="4" creationId="{F4BABB68-0D6D-A6EB-7C46-9BDA5FBFB493}"/>
          </ac:picMkLst>
        </pc:picChg>
      </pc:sldChg>
      <pc:sldChg chg="addSp delSp modSp new mod modNotesTx">
        <pc:chgData name="Diego Mariano" userId="c5bc56b00d061272" providerId="LiveId" clId="{9FDFB96F-2FF2-DE42-B72B-4A5CCDA8D134}" dt="2025-07-08T17:22:50.415" v="252" actId="1076"/>
        <pc:sldMkLst>
          <pc:docMk/>
          <pc:sldMk cId="4070673322" sldId="276"/>
        </pc:sldMkLst>
        <pc:spChg chg="mod">
          <ac:chgData name="Diego Mariano" userId="c5bc56b00d061272" providerId="LiveId" clId="{9FDFB96F-2FF2-DE42-B72B-4A5CCDA8D134}" dt="2025-07-08T17:21:49.508" v="231" actId="20577"/>
          <ac:spMkLst>
            <pc:docMk/>
            <pc:sldMk cId="4070673322" sldId="276"/>
            <ac:spMk id="2" creationId="{15DF8C84-6C62-4757-67A4-DE04B433F696}"/>
          </ac:spMkLst>
        </pc:spChg>
        <pc:spChg chg="add del mod">
          <ac:chgData name="Diego Mariano" userId="c5bc56b00d061272" providerId="LiveId" clId="{9FDFB96F-2FF2-DE42-B72B-4A5CCDA8D134}" dt="2025-07-08T17:20:24.305" v="149" actId="478"/>
          <ac:spMkLst>
            <pc:docMk/>
            <pc:sldMk cId="4070673322" sldId="276"/>
            <ac:spMk id="5" creationId="{0297BF6F-93B0-5CB7-A255-F9438AE331EC}"/>
          </ac:spMkLst>
        </pc:spChg>
        <pc:spChg chg="add mod">
          <ac:chgData name="Diego Mariano" userId="c5bc56b00d061272" providerId="LiveId" clId="{9FDFB96F-2FF2-DE42-B72B-4A5CCDA8D134}" dt="2025-07-08T17:22:03.485" v="247" actId="1076"/>
          <ac:spMkLst>
            <pc:docMk/>
            <pc:sldMk cId="4070673322" sldId="276"/>
            <ac:spMk id="8" creationId="{75B361B9-25BA-A574-1680-F0BC3242D0BE}"/>
          </ac:spMkLst>
        </pc:spChg>
        <pc:picChg chg="add mod">
          <ac:chgData name="Diego Mariano" userId="c5bc56b00d061272" providerId="LiveId" clId="{9FDFB96F-2FF2-DE42-B72B-4A5CCDA8D134}" dt="2025-07-08T17:21:59.944" v="246" actId="1076"/>
          <ac:picMkLst>
            <pc:docMk/>
            <pc:sldMk cId="4070673322" sldId="276"/>
            <ac:picMk id="3" creationId="{F3F76FB2-4A19-9F0C-38BB-BC0B41DBB66F}"/>
          </ac:picMkLst>
        </pc:picChg>
        <pc:picChg chg="add mod">
          <ac:chgData name="Diego Mariano" userId="c5bc56b00d061272" providerId="LiveId" clId="{9FDFB96F-2FF2-DE42-B72B-4A5CCDA8D134}" dt="2025-07-08T17:21:32.814" v="206" actId="1036"/>
          <ac:picMkLst>
            <pc:docMk/>
            <pc:sldMk cId="4070673322" sldId="276"/>
            <ac:picMk id="6" creationId="{D9C8B2C3-A53D-7714-3361-0AA7B20D9580}"/>
          </ac:picMkLst>
        </pc:picChg>
        <pc:picChg chg="add mod">
          <ac:chgData name="Diego Mariano" userId="c5bc56b00d061272" providerId="LiveId" clId="{9FDFB96F-2FF2-DE42-B72B-4A5CCDA8D134}" dt="2025-07-08T17:21:22.959" v="190" actId="1036"/>
          <ac:picMkLst>
            <pc:docMk/>
            <pc:sldMk cId="4070673322" sldId="276"/>
            <ac:picMk id="7" creationId="{1B3851E7-5D8A-B12C-F42D-959B9A25D770}"/>
          </ac:picMkLst>
        </pc:picChg>
        <pc:picChg chg="add mod">
          <ac:chgData name="Diego Mariano" userId="c5bc56b00d061272" providerId="LiveId" clId="{9FDFB96F-2FF2-DE42-B72B-4A5CCDA8D134}" dt="2025-07-08T17:22:50.415" v="252" actId="1076"/>
          <ac:picMkLst>
            <pc:docMk/>
            <pc:sldMk cId="4070673322" sldId="276"/>
            <ac:picMk id="1026" creationId="{00481828-28A4-A27A-932B-B19049D1DBC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9B770-5A73-0B41-8250-A638071EC5FC}" type="datetimeFigureOut">
              <a:rPr lang="pt-BR" smtClean="0"/>
              <a:t>08/07/2025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2D7CF3-DD04-CA4B-A8AB-7EC5CCC86C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8523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var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glviewer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=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00E0E0"/>
                </a:solidFill>
                <a:effectLst/>
                <a:latin typeface="Hack"/>
              </a:rPr>
              <a:t>null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;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D4D0AB"/>
                </a:solidFill>
                <a:effectLst/>
                <a:latin typeface="Hack"/>
              </a:rPr>
              <a:t>/* </a:t>
            </a:r>
            <a:r>
              <a:rPr lang="pt-BR" b="0" i="0" dirty="0" err="1">
                <a:solidFill>
                  <a:srgbClr val="D4D0AB"/>
                </a:solidFill>
                <a:effectLst/>
                <a:latin typeface="Hack"/>
              </a:rPr>
              <a:t>Load</a:t>
            </a:r>
            <a:r>
              <a:rPr lang="pt-BR" b="0" i="0" dirty="0">
                <a:solidFill>
                  <a:srgbClr val="D4D0AB"/>
                </a:solidFill>
                <a:effectLst/>
                <a:latin typeface="Hack"/>
              </a:rPr>
              <a:t> default PDB */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document</a:t>
            </a:r>
            <a:r>
              <a:rPr lang="pt-BR" b="0" i="0" dirty="0" err="1">
                <a:solidFill>
                  <a:srgbClr val="FEFEFE"/>
                </a:solidFill>
                <a:effectLst/>
                <a:latin typeface="Hack"/>
              </a:rPr>
              <a:t>.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onload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=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FD700"/>
                </a:solidFill>
                <a:effectLst/>
                <a:latin typeface="Hack"/>
              </a:rPr>
              <a:t>readPDB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(</a:t>
            </a:r>
            <a:r>
              <a:rPr lang="pt-BR" b="0" i="0" dirty="0">
                <a:solidFill>
                  <a:srgbClr val="ABE338"/>
                </a:solidFill>
                <a:effectLst/>
                <a:latin typeface="Hack"/>
              </a:rPr>
              <a:t>"1bga.pdb"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);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D4D0AB"/>
                </a:solidFill>
                <a:effectLst/>
                <a:latin typeface="Hack"/>
              </a:rPr>
              <a:t>/* Reading PDB */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function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FD700"/>
                </a:solidFill>
                <a:effectLst/>
                <a:latin typeface="Hack"/>
              </a:rPr>
              <a:t>readPDB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(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id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){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var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txt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=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id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;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$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.</a:t>
            </a:r>
            <a:r>
              <a:rPr lang="pt-BR" b="0" i="0" dirty="0">
                <a:solidFill>
                  <a:srgbClr val="FFD700"/>
                </a:solidFill>
                <a:effectLst/>
                <a:latin typeface="Hack"/>
              </a:rPr>
              <a:t>post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(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txt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,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function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(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d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)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{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moldata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=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data 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=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d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;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D4D0AB"/>
                </a:solidFill>
                <a:effectLst/>
                <a:latin typeface="Hack"/>
              </a:rPr>
              <a:t>/* Cria </a:t>
            </a:r>
            <a:r>
              <a:rPr lang="pt-BR" b="0" i="0" dirty="0" err="1">
                <a:solidFill>
                  <a:srgbClr val="D4D0AB"/>
                </a:solidFill>
                <a:effectLst/>
                <a:latin typeface="Hack"/>
              </a:rPr>
              <a:t>visualizacao</a:t>
            </a:r>
            <a:r>
              <a:rPr lang="pt-BR" b="0" i="0" dirty="0">
                <a:solidFill>
                  <a:srgbClr val="D4D0AB"/>
                </a:solidFill>
                <a:effectLst/>
                <a:latin typeface="Hack"/>
              </a:rPr>
              <a:t> */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glviewer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=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$3Dmol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.</a:t>
            </a:r>
            <a:r>
              <a:rPr lang="pt-BR" b="0" i="0" dirty="0">
                <a:solidFill>
                  <a:srgbClr val="FFD700"/>
                </a:solidFill>
                <a:effectLst/>
                <a:latin typeface="Hack"/>
              </a:rPr>
              <a:t>createViewer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(</a:t>
            </a:r>
            <a:r>
              <a:rPr lang="pt-BR" b="0" i="0" dirty="0">
                <a:solidFill>
                  <a:srgbClr val="ABE338"/>
                </a:solidFill>
                <a:effectLst/>
                <a:latin typeface="Hack"/>
              </a:rPr>
              <a:t>"pdb"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,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{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FA07A"/>
                </a:solidFill>
                <a:effectLst/>
                <a:latin typeface="Hack"/>
              </a:rPr>
              <a:t>defaultcolors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: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$3Dmol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.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rasmolElementColors 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});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D4D0AB"/>
                </a:solidFill>
                <a:effectLst/>
                <a:latin typeface="Hack"/>
              </a:rPr>
              <a:t>/* Define cor do fundo*/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glviewer</a:t>
            </a:r>
            <a:r>
              <a:rPr lang="pt-BR" b="0" i="0" dirty="0" err="1">
                <a:solidFill>
                  <a:srgbClr val="FEFEFE"/>
                </a:solidFill>
                <a:effectLst/>
                <a:latin typeface="Hack"/>
              </a:rPr>
              <a:t>.</a:t>
            </a:r>
            <a:r>
              <a:rPr lang="pt-BR" b="0" i="0" dirty="0" err="1">
                <a:solidFill>
                  <a:srgbClr val="FFD700"/>
                </a:solidFill>
                <a:effectLst/>
                <a:latin typeface="Hack"/>
              </a:rPr>
              <a:t>setBackgroundColor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(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0x242830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);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receptorModel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=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m 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=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glviewer</a:t>
            </a:r>
            <a:r>
              <a:rPr lang="pt-BR" b="0" i="0" dirty="0" err="1">
                <a:solidFill>
                  <a:srgbClr val="FEFEFE"/>
                </a:solidFill>
                <a:effectLst/>
                <a:latin typeface="Hack"/>
              </a:rPr>
              <a:t>.</a:t>
            </a:r>
            <a:r>
              <a:rPr lang="pt-BR" b="0" i="0" dirty="0" err="1">
                <a:solidFill>
                  <a:srgbClr val="FFD700"/>
                </a:solidFill>
                <a:effectLst/>
                <a:latin typeface="Hack"/>
              </a:rPr>
              <a:t>addModel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(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data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,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ABE338"/>
                </a:solidFill>
                <a:effectLst/>
                <a:latin typeface="Hack"/>
              </a:rPr>
              <a:t>"</a:t>
            </a:r>
            <a:r>
              <a:rPr lang="pt-BR" b="0" i="0" dirty="0" err="1">
                <a:solidFill>
                  <a:srgbClr val="ABE338"/>
                </a:solidFill>
                <a:effectLst/>
                <a:latin typeface="Hack"/>
              </a:rPr>
              <a:t>pqr</a:t>
            </a:r>
            <a:r>
              <a:rPr lang="pt-BR" b="0" i="0" dirty="0">
                <a:solidFill>
                  <a:srgbClr val="ABE338"/>
                </a:solidFill>
                <a:effectLst/>
                <a:latin typeface="Hack"/>
              </a:rPr>
              <a:t>"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);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D4D0AB"/>
                </a:solidFill>
                <a:effectLst/>
                <a:latin typeface="Hack"/>
              </a:rPr>
              <a:t>/* Define o tipo de </a:t>
            </a:r>
            <a:r>
              <a:rPr lang="pt-BR" b="0" i="0" dirty="0" err="1">
                <a:solidFill>
                  <a:srgbClr val="D4D0AB"/>
                </a:solidFill>
                <a:effectLst/>
                <a:latin typeface="Hack"/>
              </a:rPr>
              <a:t>visualizacao</a:t>
            </a:r>
            <a:r>
              <a:rPr lang="pt-BR" b="0" i="0" dirty="0">
                <a:solidFill>
                  <a:srgbClr val="D4D0AB"/>
                </a:solidFill>
                <a:effectLst/>
                <a:latin typeface="Hack"/>
              </a:rPr>
              <a:t>*/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glviewer</a:t>
            </a:r>
            <a:r>
              <a:rPr lang="pt-BR" b="0" i="0" dirty="0" err="1">
                <a:solidFill>
                  <a:srgbClr val="FEFEFE"/>
                </a:solidFill>
                <a:effectLst/>
                <a:latin typeface="Hack"/>
              </a:rPr>
              <a:t>.</a:t>
            </a:r>
            <a:r>
              <a:rPr lang="pt-BR" b="0" i="0" dirty="0" err="1">
                <a:solidFill>
                  <a:srgbClr val="FFD700"/>
                </a:solidFill>
                <a:effectLst/>
                <a:latin typeface="Hack"/>
              </a:rPr>
              <a:t>setStyle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({},{</a:t>
            </a:r>
            <a:r>
              <a:rPr lang="pt-BR" b="0" i="0" dirty="0">
                <a:solidFill>
                  <a:srgbClr val="FFA07A"/>
                </a:solidFill>
                <a:effectLst/>
                <a:latin typeface="Hack"/>
              </a:rPr>
              <a:t>cartoon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: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{</a:t>
            </a:r>
            <a:r>
              <a:rPr lang="pt-BR" b="0" i="0" dirty="0">
                <a:solidFill>
                  <a:srgbClr val="FFA07A"/>
                </a:solidFill>
                <a:effectLst/>
                <a:latin typeface="Hack"/>
              </a:rPr>
              <a:t>color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:</a:t>
            </a:r>
            <a:r>
              <a:rPr lang="pt-BR" b="0" i="0" dirty="0">
                <a:solidFill>
                  <a:srgbClr val="ABE338"/>
                </a:solidFill>
                <a:effectLst/>
                <a:latin typeface="Hack"/>
              </a:rPr>
              <a:t>'</a:t>
            </a:r>
            <a:r>
              <a:rPr lang="pt-BR" b="0" i="0" dirty="0" err="1">
                <a:solidFill>
                  <a:srgbClr val="ABE338"/>
                </a:solidFill>
                <a:effectLst/>
                <a:latin typeface="Hack"/>
              </a:rPr>
              <a:t>spectrum</a:t>
            </a:r>
            <a:r>
              <a:rPr lang="pt-BR" b="0" i="0" dirty="0">
                <a:solidFill>
                  <a:srgbClr val="ABE338"/>
                </a:solidFill>
                <a:effectLst/>
                <a:latin typeface="Hack"/>
              </a:rPr>
              <a:t>'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}});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D4D0AB"/>
                </a:solidFill>
                <a:effectLst/>
                <a:latin typeface="Hack"/>
              </a:rPr>
              <a:t>/* Cartoon </a:t>
            </a:r>
            <a:r>
              <a:rPr lang="pt-BR" b="0" i="0" dirty="0" err="1">
                <a:solidFill>
                  <a:srgbClr val="D4D0AB"/>
                </a:solidFill>
                <a:effectLst/>
                <a:latin typeface="Hack"/>
              </a:rPr>
              <a:t>multi-color</a:t>
            </a:r>
            <a:r>
              <a:rPr lang="pt-BR" b="0" i="0" dirty="0">
                <a:solidFill>
                  <a:srgbClr val="D4D0AB"/>
                </a:solidFill>
                <a:effectLst/>
                <a:latin typeface="Hack"/>
              </a:rPr>
              <a:t> */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glviewer</a:t>
            </a:r>
            <a:r>
              <a:rPr lang="pt-BR" b="0" i="0" dirty="0" err="1">
                <a:solidFill>
                  <a:srgbClr val="FEFEFE"/>
                </a:solidFill>
                <a:effectLst/>
                <a:latin typeface="Hack"/>
              </a:rPr>
              <a:t>.</a:t>
            </a:r>
            <a:r>
              <a:rPr lang="pt-BR" b="0" i="0" dirty="0" err="1">
                <a:solidFill>
                  <a:srgbClr val="FFD700"/>
                </a:solidFill>
                <a:effectLst/>
                <a:latin typeface="Hack"/>
              </a:rPr>
              <a:t>addSurface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(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$3Dmol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.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SurfaceType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,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{</a:t>
            </a:r>
            <a:r>
              <a:rPr lang="pt-BR" b="0" i="0" dirty="0">
                <a:solidFill>
                  <a:srgbClr val="FFA07A"/>
                </a:solidFill>
                <a:effectLst/>
                <a:latin typeface="Hack"/>
              </a:rPr>
              <a:t>opacity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:0.3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});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D4D0AB"/>
                </a:solidFill>
                <a:effectLst/>
                <a:latin typeface="Hack"/>
              </a:rPr>
              <a:t>/* Surface */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D4D0AB"/>
                </a:solidFill>
                <a:effectLst/>
                <a:latin typeface="Hack"/>
              </a:rPr>
              <a:t>/* Define os nomes do </a:t>
            </a:r>
            <a:r>
              <a:rPr lang="pt-BR" b="0" i="0" dirty="0" err="1">
                <a:solidFill>
                  <a:srgbClr val="D4D0AB"/>
                </a:solidFill>
                <a:effectLst/>
                <a:latin typeface="Hack"/>
              </a:rPr>
              <a:t>atomos</a:t>
            </a:r>
            <a:r>
              <a:rPr lang="pt-BR" b="0" i="0" dirty="0">
                <a:solidFill>
                  <a:srgbClr val="D4D0AB"/>
                </a:solidFill>
                <a:effectLst/>
                <a:latin typeface="Hack"/>
              </a:rPr>
              <a:t>*/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atoms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=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m</a:t>
            </a:r>
            <a:r>
              <a:rPr lang="pt-BR" b="0" i="0" dirty="0" err="1">
                <a:solidFill>
                  <a:srgbClr val="FEFEFE"/>
                </a:solidFill>
                <a:effectLst/>
                <a:latin typeface="Hack"/>
              </a:rPr>
              <a:t>.</a:t>
            </a:r>
            <a:r>
              <a:rPr lang="pt-BR" b="0" i="0" dirty="0" err="1">
                <a:solidFill>
                  <a:srgbClr val="FFD700"/>
                </a:solidFill>
                <a:effectLst/>
                <a:latin typeface="Hack"/>
              </a:rPr>
              <a:t>selectedAtoms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({});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for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(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var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i 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in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atoms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)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{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var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atom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=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atoms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[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i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];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atom</a:t>
            </a:r>
            <a:r>
              <a:rPr lang="pt-BR" b="0" i="0" dirty="0" err="1">
                <a:solidFill>
                  <a:srgbClr val="FEFEFE"/>
                </a:solidFill>
                <a:effectLst/>
                <a:latin typeface="Hack"/>
              </a:rPr>
              <a:t>.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clickable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=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00E0E0"/>
                </a:solidFill>
                <a:effectLst/>
                <a:latin typeface="Hack"/>
              </a:rPr>
              <a:t>true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;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atom</a:t>
            </a:r>
            <a:r>
              <a:rPr lang="pt-BR" b="0" i="0" dirty="0" err="1">
                <a:solidFill>
                  <a:srgbClr val="FEFEFE"/>
                </a:solidFill>
                <a:effectLst/>
                <a:latin typeface="Hack"/>
              </a:rPr>
              <a:t>.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callback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00E0E0"/>
                </a:solidFill>
                <a:effectLst/>
                <a:latin typeface="Hack"/>
              </a:rPr>
              <a:t>=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atomcallback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;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}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glviewer</a:t>
            </a:r>
            <a:r>
              <a:rPr lang="pt-BR" b="0" i="0" dirty="0" err="1">
                <a:solidFill>
                  <a:srgbClr val="FEFEFE"/>
                </a:solidFill>
                <a:effectLst/>
                <a:latin typeface="Hack"/>
              </a:rPr>
              <a:t>.</a:t>
            </a:r>
            <a:r>
              <a:rPr lang="pt-BR" b="0" i="0" dirty="0" err="1">
                <a:solidFill>
                  <a:srgbClr val="FFD700"/>
                </a:solidFill>
                <a:effectLst/>
                <a:latin typeface="Hack"/>
              </a:rPr>
              <a:t>mapAtomProperties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(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$3Dmol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.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applyPartialCharges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);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glviewer</a:t>
            </a:r>
            <a:r>
              <a:rPr lang="pt-BR" b="0" i="0" dirty="0" err="1">
                <a:solidFill>
                  <a:srgbClr val="FEFEFE"/>
                </a:solidFill>
                <a:effectLst/>
                <a:latin typeface="Hack"/>
              </a:rPr>
              <a:t>.</a:t>
            </a:r>
            <a:r>
              <a:rPr lang="pt-BR" b="0" i="0" dirty="0" err="1">
                <a:solidFill>
                  <a:srgbClr val="FFD700"/>
                </a:solidFill>
                <a:effectLst/>
                <a:latin typeface="Hack"/>
              </a:rPr>
              <a:t>zoomTo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();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8F8F2"/>
                </a:solidFill>
                <a:effectLst/>
                <a:latin typeface="Hack"/>
              </a:rPr>
              <a:t>glviewer</a:t>
            </a:r>
            <a:r>
              <a:rPr lang="pt-BR" b="0" i="0" dirty="0" err="1">
                <a:solidFill>
                  <a:srgbClr val="FEFEFE"/>
                </a:solidFill>
                <a:effectLst/>
                <a:latin typeface="Hack"/>
              </a:rPr>
              <a:t>.</a:t>
            </a:r>
            <a:r>
              <a:rPr lang="pt-BR" b="0" i="0" dirty="0" err="1">
                <a:solidFill>
                  <a:srgbClr val="FFD700"/>
                </a:solidFill>
                <a:effectLst/>
                <a:latin typeface="Hack"/>
              </a:rPr>
              <a:t>render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();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});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}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D7CF3-DD04-CA4B-A8AB-7EC5CCC86C42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2775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213C8C-4B9D-7604-1F7D-9D760BA7C9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ABB6494-D59D-ABA6-D592-6508B4B4EA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609088F-CA4D-E19E-93C9-F339FE03E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0D448-8140-E448-B7C5-B141062456DB}" type="datetimeFigureOut">
              <a:rPr lang="pt-BR" smtClean="0"/>
              <a:t>08/07/2025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DCAFFF-4C9F-1CDA-1785-588C0EA98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3DCB4D-3F12-1AA7-C579-54AC69C8C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1636D-227E-5845-9E0D-9057730FE6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3856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67244E-5966-CABC-2CBD-36E83EEDE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FCD676E-BFDF-8F32-0ED0-EA97A0D6F6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737394-8856-4566-7AD1-667419CEC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0D448-8140-E448-B7C5-B141062456DB}" type="datetimeFigureOut">
              <a:rPr lang="pt-BR" smtClean="0"/>
              <a:t>08/07/2025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141A43-D429-9F71-8827-67A829EDD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953473-80A7-4FEF-17B6-392CE0F64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1636D-227E-5845-9E0D-9057730FE6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7596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1606A70-2086-379E-0E8B-5F5EF14C5E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0772674-7AEC-79F3-24C1-0A7858B5E9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50B489-0D29-BBD3-86A2-09D0BEEF1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0D448-8140-E448-B7C5-B141062456DB}" type="datetimeFigureOut">
              <a:rPr lang="pt-BR" smtClean="0"/>
              <a:t>08/07/2025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35EAB6-0938-10B8-268F-120E27EA3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06B16B-4BDE-2785-3D95-2C9D20B0D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1636D-227E-5845-9E0D-9057730FE6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1937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608BF8-D8F3-453F-1BF7-27AF9FF03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D60FE3-8BF1-5F2F-121D-E69883D0D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E5B9875-35A8-44D2-3EC4-F9F721DE6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0D448-8140-E448-B7C5-B141062456DB}" type="datetimeFigureOut">
              <a:rPr lang="pt-BR" smtClean="0"/>
              <a:t>08/07/2025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F393DD4-FD12-11B1-BD29-563595C98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BC2332-7901-B861-5CDF-451DD0F6A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1636D-227E-5845-9E0D-9057730FE6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3782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96C423-EAFE-B924-17E5-AA1A567FB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30D2819-0C78-D659-742F-F3EFAF8FD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51A0580-3D73-9334-B42A-919DAAE4C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0D448-8140-E448-B7C5-B141062456DB}" type="datetimeFigureOut">
              <a:rPr lang="pt-BR" smtClean="0"/>
              <a:t>08/07/2025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2D5765-4FAC-1C73-0612-CAFF91D13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54D01B-8DC6-F7C9-B88D-DD7F7E74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1636D-227E-5845-9E0D-9057730FE6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9000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64F87E-CA18-3B83-F9BE-F10D8ED5C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211124-4726-585B-A55D-62DACF63F4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643288C-0A6F-5C81-4BDD-CC09AE5B1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7EF44AE-610A-BE91-54A1-DBD5797BB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0D448-8140-E448-B7C5-B141062456DB}" type="datetimeFigureOut">
              <a:rPr lang="pt-BR" smtClean="0"/>
              <a:t>08/07/2025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F54098D-311A-17CA-6A7E-9F199CF14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F59CD52-1526-CC65-908A-783362A82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1636D-227E-5845-9E0D-9057730FE6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7589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CFAD86-BFB6-99B9-ABDB-DFE008C74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DBD898-54C7-4647-9D76-60ADB88BF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E4BB3B8-197E-A980-EE96-EEFB57B8C6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F8C942B-4233-FBB9-A2E5-99EE0158E2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8C1BB80-BE1C-5717-85ED-F7FA88FAAE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61E94F8-E431-1371-AE7F-C68FF3296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0D448-8140-E448-B7C5-B141062456DB}" type="datetimeFigureOut">
              <a:rPr lang="pt-BR" smtClean="0"/>
              <a:t>08/07/2025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FDAE826-DE8E-3370-5426-8C37714D2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C4E1166-EF60-2219-7FB6-25469535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1636D-227E-5845-9E0D-9057730FE6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7403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D4B4E3-EF0A-70F2-139B-42D7E2700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CE5A462-4A03-8B33-C6E9-691C4970D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0D448-8140-E448-B7C5-B141062456DB}" type="datetimeFigureOut">
              <a:rPr lang="pt-BR" smtClean="0"/>
              <a:t>08/07/2025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86BAA3F-C0BB-A135-4F05-CE41FBC2B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5E8A60C-1E55-4281-3725-337AC25A4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1636D-227E-5845-9E0D-9057730FE6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3843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AF52052-8B8A-81C6-4BDC-70E93EE6F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0D448-8140-E448-B7C5-B141062456DB}" type="datetimeFigureOut">
              <a:rPr lang="pt-BR" smtClean="0"/>
              <a:t>08/07/2025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5A71D72-C96C-6ABE-2855-3C12846B0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0208D65-E106-6D96-B09A-2268D1B9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1636D-227E-5845-9E0D-9057730FE6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0301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5C68CD-B30A-BAAD-A722-A871F92E2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B54393-E11A-E954-FF46-94BDE9321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DF21ADE-F8B2-69AD-56ED-C031A11783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141B0BE-7BC0-0B70-BD00-80E9FE507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0D448-8140-E448-B7C5-B141062456DB}" type="datetimeFigureOut">
              <a:rPr lang="pt-BR" smtClean="0"/>
              <a:t>08/07/2025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D3BCD3F-6A55-3FE9-6AF1-0110C6957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66D1E0F-5353-50EB-0D72-3B31B717E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1636D-227E-5845-9E0D-9057730FE6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6193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39E592-8F87-5CA0-EBCE-B13A358D1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9B758DB-ACF4-62A3-CFBE-9E56C62E3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0CD60BF-4891-DD44-824D-F4B473AC6F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03A65B8-E0A1-95F8-70B7-E80B98F78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0D448-8140-E448-B7C5-B141062456DB}" type="datetimeFigureOut">
              <a:rPr lang="pt-BR" smtClean="0"/>
              <a:t>08/07/2025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9911C58-1C21-4177-AED5-66BD96517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8DE7C02-57F5-9602-5F75-3C6B2C9F8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1636D-227E-5845-9E0D-9057730FE6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1680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382ECC9-9962-8FBF-7364-713D77C95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2536D80-6887-41ED-0D7F-B8D0C07E7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E2CCFB-9230-C550-F10A-6804E29172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E0D448-8140-E448-B7C5-B141062456DB}" type="datetimeFigureOut">
              <a:rPr lang="pt-BR" smtClean="0"/>
              <a:t>08/07/2025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CDCA1C3-72E7-9B01-E7D8-CE01B61106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9CDBD0A-5235-5124-640C-1C99CF087A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11636D-227E-5845-9E0D-9057730FE6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598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478AEA-C214-5772-9D8F-24CDEBBEB9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JavaScript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D484423-0246-7273-85E6-7EAA699570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Desenvolvimento web para bioinformática</a:t>
            </a:r>
          </a:p>
          <a:p>
            <a:r>
              <a:rPr lang="pt-BR" b="1" dirty="0"/>
              <a:t>Aula 4</a:t>
            </a:r>
          </a:p>
        </p:txBody>
      </p:sp>
    </p:spTree>
    <p:extLst>
      <p:ext uri="{BB962C8B-B14F-4D97-AF65-F5344CB8AC3E}">
        <p14:creationId xmlns:p14="http://schemas.microsoft.com/office/powerpoint/2010/main" val="1507746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8CAED6F-0265-B877-F7FA-4C9E1AF27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697"/>
            <a:ext cx="7772400" cy="630660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2714921-E50F-6301-70F7-2D73F8232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066" y="1378424"/>
            <a:ext cx="3847557" cy="482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11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D345032-FAFB-C47B-E06C-4B2F60075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59857" cy="224862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C5E7ECA-E29C-8DDA-8E4B-BC9C41E3F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463" y="1766259"/>
            <a:ext cx="6586182" cy="484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37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6CD3938-F420-0916-B947-AB89692AE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76" y="177420"/>
            <a:ext cx="5950424" cy="283399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18A0760-C6A6-0543-5E8F-FEDBBB036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653" y="2380918"/>
            <a:ext cx="7683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73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E72086C-9E80-D5E3-1BD7-F00BE9681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09" y="770580"/>
            <a:ext cx="7772400" cy="105874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CF2664D-8DAF-268E-32DC-E72DB02F5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0002"/>
            <a:ext cx="5397500" cy="12954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B8C8760-C9AE-284A-74B8-532584F9D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392" y="2120002"/>
            <a:ext cx="6985000" cy="45466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92BC61E-E53D-23B0-D9AC-5FCB499C635B}"/>
              </a:ext>
            </a:extLst>
          </p:cNvPr>
          <p:cNvSpPr txBox="1"/>
          <p:nvPr/>
        </p:nvSpPr>
        <p:spPr>
          <a:xfrm>
            <a:off x="5272056" y="110566"/>
            <a:ext cx="164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Simplificando</a:t>
            </a:r>
          </a:p>
        </p:txBody>
      </p:sp>
    </p:spTree>
    <p:extLst>
      <p:ext uri="{BB962C8B-B14F-4D97-AF65-F5344CB8AC3E}">
        <p14:creationId xmlns:p14="http://schemas.microsoft.com/office/powerpoint/2010/main" val="1866697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8A47927-854C-B381-03FF-82035A907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97072"/>
            <a:ext cx="7772400" cy="426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254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2C8D375-E9B2-BE58-62AD-2BA27F772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62545"/>
            <a:ext cx="7772400" cy="353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231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C2DAAC-D480-FB05-0121-F1C71A373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DataTables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CD4E086-14EE-90E5-22F9-F06AC3073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259" y="132080"/>
            <a:ext cx="7772400" cy="659384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1BE3BF9-191D-82C8-A1B2-E9D80C814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62" y="2117997"/>
            <a:ext cx="3490161" cy="262200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8FF597E-1A48-A9A2-28BD-A2CBFB1EA7EF}"/>
              </a:ext>
            </a:extLst>
          </p:cNvPr>
          <p:cNvSpPr txBox="1"/>
          <p:nvPr/>
        </p:nvSpPr>
        <p:spPr>
          <a:xfrm>
            <a:off x="965415" y="5167311"/>
            <a:ext cx="2446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https://</a:t>
            </a:r>
            <a:r>
              <a:rPr lang="pt-BR" dirty="0" err="1"/>
              <a:t>datatables.net</a:t>
            </a:r>
            <a:r>
              <a:rPr lang="pt-BR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37644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6B2B52-7577-3C2E-DEBE-ED4D8CAC1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3Dmol.js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7E18993-8A36-26C9-30D3-4860BB3A9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54560"/>
            <a:ext cx="7772400" cy="394888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4CA8531-ACCF-24FB-321D-F2B4CB36645F}"/>
              </a:ext>
            </a:extLst>
          </p:cNvPr>
          <p:cNvSpPr txBox="1"/>
          <p:nvPr/>
        </p:nvSpPr>
        <p:spPr>
          <a:xfrm>
            <a:off x="4647590" y="5904602"/>
            <a:ext cx="2896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https://3dmol.csb.pitt.edu/</a:t>
            </a:r>
          </a:p>
        </p:txBody>
      </p:sp>
    </p:spTree>
    <p:extLst>
      <p:ext uri="{BB962C8B-B14F-4D97-AF65-F5344CB8AC3E}">
        <p14:creationId xmlns:p14="http://schemas.microsoft.com/office/powerpoint/2010/main" val="103453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4619D9-2866-331F-0284-E8DA65691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(carregamento via HTML)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397823C-BD8F-D4C6-5B5B-7AE566C74C8F}"/>
              </a:ext>
            </a:extLst>
          </p:cNvPr>
          <p:cNvSpPr txBox="1"/>
          <p:nvPr/>
        </p:nvSpPr>
        <p:spPr>
          <a:xfrm>
            <a:off x="838200" y="2694904"/>
            <a:ext cx="7704786" cy="258532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&lt;</a:t>
            </a:r>
            <a:r>
              <a:rPr lang="pt-BR" b="0" i="0" dirty="0">
                <a:solidFill>
                  <a:srgbClr val="FFA07A"/>
                </a:solidFill>
                <a:effectLst/>
                <a:latin typeface="Hack"/>
              </a:rPr>
              <a:t>script </a:t>
            </a:r>
            <a:r>
              <a:rPr lang="pt-BR" b="0" i="0" dirty="0" err="1">
                <a:solidFill>
                  <a:srgbClr val="ABE338"/>
                </a:solidFill>
                <a:effectLst/>
                <a:latin typeface="Hack"/>
              </a:rPr>
              <a:t>src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="</a:t>
            </a:r>
            <a:r>
              <a:rPr lang="pt-BR" b="0" i="0" dirty="0">
                <a:solidFill>
                  <a:srgbClr val="FFD700"/>
                </a:solidFill>
                <a:effectLst/>
                <a:latin typeface="Hack"/>
              </a:rPr>
              <a:t>http://3Dmol.csb.pitt.edu/build/3Dmol-min.js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"&gt;&lt;/</a:t>
            </a:r>
            <a:r>
              <a:rPr lang="pt-BR" b="0" i="0" dirty="0">
                <a:solidFill>
                  <a:srgbClr val="FFA07A"/>
                </a:solidFill>
                <a:effectLst/>
                <a:latin typeface="Hack"/>
              </a:rPr>
              <a:t>script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&gt;</a:t>
            </a:r>
            <a:r>
              <a:rPr lang="pt-BR" b="0" i="0" dirty="0">
                <a:solidFill>
                  <a:srgbClr val="F8F8F2"/>
                </a:solidFill>
                <a:effectLst/>
                <a:latin typeface="Hack"/>
              </a:rPr>
              <a:t> </a:t>
            </a:r>
          </a:p>
          <a:p>
            <a:endParaRPr lang="pt-BR" dirty="0">
              <a:solidFill>
                <a:srgbClr val="F8F8F2"/>
              </a:solidFill>
              <a:latin typeface="Hack"/>
            </a:endParaRPr>
          </a:p>
          <a:p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&lt;</a:t>
            </a:r>
            <a:r>
              <a:rPr lang="pt-BR" b="0" i="0" dirty="0" err="1">
                <a:solidFill>
                  <a:srgbClr val="FFA07A"/>
                </a:solidFill>
                <a:effectLst/>
                <a:latin typeface="Hack"/>
              </a:rPr>
              <a:t>div</a:t>
            </a:r>
            <a:r>
              <a:rPr lang="pt-BR" b="0" i="0" dirty="0">
                <a:solidFill>
                  <a:srgbClr val="FFA07A"/>
                </a:solidFill>
                <a:effectLst/>
                <a:latin typeface="Hack"/>
              </a:rPr>
              <a:t> </a:t>
            </a:r>
          </a:p>
          <a:p>
            <a:r>
              <a:rPr lang="pt-BR" b="0" i="0" dirty="0" err="1">
                <a:solidFill>
                  <a:srgbClr val="ABE338"/>
                </a:solidFill>
                <a:effectLst/>
                <a:latin typeface="Hack"/>
              </a:rPr>
              <a:t>style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="</a:t>
            </a:r>
            <a:r>
              <a:rPr lang="pt-BR" b="0" i="0" dirty="0" err="1">
                <a:solidFill>
                  <a:srgbClr val="FFA07A"/>
                </a:solidFill>
                <a:effectLst/>
                <a:latin typeface="Hack"/>
              </a:rPr>
              <a:t>height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:</a:t>
            </a:r>
            <a:r>
              <a:rPr lang="pt-BR" b="0" i="0" dirty="0">
                <a:solidFill>
                  <a:srgbClr val="FFD700"/>
                </a:solidFill>
                <a:effectLst/>
                <a:latin typeface="Hack"/>
              </a:rPr>
              <a:t> 400px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;</a:t>
            </a:r>
            <a:r>
              <a:rPr lang="pt-BR" b="0" i="0" dirty="0">
                <a:solidFill>
                  <a:srgbClr val="FFD700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FA07A"/>
                </a:solidFill>
                <a:effectLst/>
                <a:latin typeface="Hack"/>
              </a:rPr>
              <a:t>width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:</a:t>
            </a:r>
            <a:r>
              <a:rPr lang="pt-BR" b="0" i="0" dirty="0">
                <a:solidFill>
                  <a:srgbClr val="FFD700"/>
                </a:solidFill>
                <a:effectLst/>
                <a:latin typeface="Hack"/>
              </a:rPr>
              <a:t> 400px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;</a:t>
            </a:r>
            <a:r>
              <a:rPr lang="pt-BR" b="0" i="0" dirty="0">
                <a:solidFill>
                  <a:srgbClr val="FFD700"/>
                </a:solidFill>
                <a:effectLst/>
                <a:latin typeface="Hack"/>
              </a:rPr>
              <a:t> </a:t>
            </a:r>
            <a:r>
              <a:rPr lang="pt-BR" b="0" i="0" dirty="0">
                <a:solidFill>
                  <a:srgbClr val="FFA07A"/>
                </a:solidFill>
                <a:effectLst/>
                <a:latin typeface="Hack"/>
              </a:rPr>
              <a:t>position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:</a:t>
            </a:r>
            <a:r>
              <a:rPr lang="pt-BR" b="0" i="0" dirty="0">
                <a:solidFill>
                  <a:srgbClr val="FFD700"/>
                </a:solidFill>
                <a:effectLst/>
                <a:latin typeface="Hack"/>
              </a:rPr>
              <a:t> </a:t>
            </a:r>
            <a:r>
              <a:rPr lang="pt-BR" b="0" i="0" dirty="0" err="1">
                <a:solidFill>
                  <a:srgbClr val="FFD700"/>
                </a:solidFill>
                <a:effectLst/>
                <a:latin typeface="Hack"/>
              </a:rPr>
              <a:t>relative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;"</a:t>
            </a:r>
            <a:r>
              <a:rPr lang="pt-BR" b="0" i="0" dirty="0">
                <a:solidFill>
                  <a:srgbClr val="FFA07A"/>
                </a:solidFill>
                <a:effectLst/>
                <a:latin typeface="Hack"/>
              </a:rPr>
              <a:t> </a:t>
            </a:r>
          </a:p>
          <a:p>
            <a:r>
              <a:rPr lang="pt-BR" b="0" i="0" dirty="0">
                <a:solidFill>
                  <a:srgbClr val="ABE338"/>
                </a:solidFill>
                <a:effectLst/>
                <a:latin typeface="Hack"/>
              </a:rPr>
              <a:t>class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='</a:t>
            </a:r>
            <a:r>
              <a:rPr lang="pt-BR" b="0" i="0" dirty="0">
                <a:solidFill>
                  <a:srgbClr val="FFD700"/>
                </a:solidFill>
                <a:effectLst/>
                <a:latin typeface="Hack"/>
              </a:rPr>
              <a:t>viewer_3Dmoljs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’</a:t>
            </a:r>
            <a:r>
              <a:rPr lang="pt-BR" b="0" i="0" dirty="0">
                <a:solidFill>
                  <a:srgbClr val="FFA07A"/>
                </a:solidFill>
                <a:effectLst/>
                <a:latin typeface="Hack"/>
              </a:rPr>
              <a:t> </a:t>
            </a:r>
          </a:p>
          <a:p>
            <a:r>
              <a:rPr lang="pt-BR" b="0" i="0" dirty="0">
                <a:solidFill>
                  <a:srgbClr val="ABE338"/>
                </a:solidFill>
                <a:effectLst/>
                <a:latin typeface="Hack"/>
              </a:rPr>
              <a:t>data-pdb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='</a:t>
            </a:r>
            <a:r>
              <a:rPr lang="pt-BR" b="0" i="0" dirty="0">
                <a:solidFill>
                  <a:srgbClr val="FFD700"/>
                </a:solidFill>
                <a:effectLst/>
                <a:latin typeface="Hack"/>
              </a:rPr>
              <a:t>2POR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’</a:t>
            </a:r>
            <a:r>
              <a:rPr lang="pt-BR" b="0" i="0" dirty="0">
                <a:solidFill>
                  <a:srgbClr val="FFA07A"/>
                </a:solidFill>
                <a:effectLst/>
                <a:latin typeface="Hack"/>
              </a:rPr>
              <a:t> </a:t>
            </a:r>
          </a:p>
          <a:p>
            <a:r>
              <a:rPr lang="pt-BR" b="0" i="0" dirty="0">
                <a:solidFill>
                  <a:srgbClr val="ABE338"/>
                </a:solidFill>
                <a:effectLst/>
                <a:latin typeface="Hack"/>
              </a:rPr>
              <a:t>data-</a:t>
            </a:r>
            <a:r>
              <a:rPr lang="pt-BR" b="0" i="0" dirty="0" err="1">
                <a:solidFill>
                  <a:srgbClr val="ABE338"/>
                </a:solidFill>
                <a:effectLst/>
                <a:latin typeface="Hack"/>
              </a:rPr>
              <a:t>backgroundcolor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='</a:t>
            </a:r>
            <a:r>
              <a:rPr lang="pt-BR" b="0" i="0" dirty="0">
                <a:solidFill>
                  <a:srgbClr val="FFD700"/>
                </a:solidFill>
                <a:effectLst/>
                <a:latin typeface="Hack"/>
              </a:rPr>
              <a:t>0xffffff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’</a:t>
            </a:r>
            <a:r>
              <a:rPr lang="pt-BR" b="0" i="0" dirty="0">
                <a:solidFill>
                  <a:srgbClr val="FFA07A"/>
                </a:solidFill>
                <a:effectLst/>
                <a:latin typeface="Hack"/>
              </a:rPr>
              <a:t> </a:t>
            </a:r>
          </a:p>
          <a:p>
            <a:r>
              <a:rPr lang="pt-BR" b="0" i="0" dirty="0">
                <a:solidFill>
                  <a:srgbClr val="ABE338"/>
                </a:solidFill>
                <a:effectLst/>
                <a:latin typeface="Hack"/>
              </a:rPr>
              <a:t>data-</a:t>
            </a:r>
            <a:r>
              <a:rPr lang="pt-BR" b="0" i="0" dirty="0" err="1">
                <a:solidFill>
                  <a:srgbClr val="ABE338"/>
                </a:solidFill>
                <a:effectLst/>
                <a:latin typeface="Hack"/>
              </a:rPr>
              <a:t>style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='</a:t>
            </a:r>
            <a:r>
              <a:rPr lang="pt-BR" b="0" i="0" dirty="0">
                <a:solidFill>
                  <a:srgbClr val="FFD700"/>
                </a:solidFill>
                <a:effectLst/>
                <a:latin typeface="Hack"/>
              </a:rPr>
              <a:t>stick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’</a:t>
            </a:r>
            <a:r>
              <a:rPr lang="pt-BR" b="0" i="0" dirty="0">
                <a:solidFill>
                  <a:srgbClr val="FFA07A"/>
                </a:solidFill>
                <a:effectLst/>
                <a:latin typeface="Hack"/>
              </a:rPr>
              <a:t> </a:t>
            </a:r>
          </a:p>
          <a:p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&gt;&lt;/</a:t>
            </a:r>
            <a:r>
              <a:rPr lang="pt-BR" b="0" i="0" dirty="0" err="1">
                <a:solidFill>
                  <a:srgbClr val="FFA07A"/>
                </a:solidFill>
                <a:effectLst/>
                <a:latin typeface="Hack"/>
              </a:rPr>
              <a:t>div</a:t>
            </a:r>
            <a:r>
              <a:rPr lang="pt-BR" b="0" i="0" dirty="0">
                <a:solidFill>
                  <a:srgbClr val="FEFEFE"/>
                </a:solidFill>
                <a:effectLst/>
                <a:latin typeface="Hack"/>
              </a:rPr>
              <a:t>&gt;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259DA38-6F25-FD3D-F596-3D16C2BE8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8894" y="2253803"/>
            <a:ext cx="4058975" cy="385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27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BFCDEC-16AF-3002-7083-3EC3342AF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Múltiplas cadeias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1AB3320-E7BF-1743-C57A-2565E08E6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61" y="1951294"/>
            <a:ext cx="11218853" cy="410831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4BABB68-0D6D-A6EB-7C46-9BDA5FBFB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337" y="1796241"/>
            <a:ext cx="3800902" cy="441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40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7EE0DFC-EC0B-EEF7-6A87-1E3F8D866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624" y="1342458"/>
            <a:ext cx="5108858" cy="425312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E9B2EE-76CA-47F3-9977-3F2FCB7FD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739239"/>
            <a:ext cx="0" cy="3200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D1262B1A-C783-C345-CDFE-DA14791F3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813" y="1342457"/>
            <a:ext cx="4994953" cy="397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685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DF8C84-6C62-4757-67A4-DE04B433F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(JavaScript)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3F76FB2-4A19-9F0C-38BB-BC0B41DBB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94" y="1952781"/>
            <a:ext cx="7772400" cy="94517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9C8B2C3-A53D-7714-3361-0AA7B20D9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616" y="103032"/>
            <a:ext cx="6308503" cy="436152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B3851E7-5D8A-B12C-F42D-959B9A25D7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617" y="4468316"/>
            <a:ext cx="6370749" cy="233686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5B361B9-25BA-A574-1680-F0BC3242D0BE}"/>
              </a:ext>
            </a:extLst>
          </p:cNvPr>
          <p:cNvSpPr txBox="1"/>
          <p:nvPr/>
        </p:nvSpPr>
        <p:spPr>
          <a:xfrm>
            <a:off x="692965" y="1690688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No HTML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481828-28A4-A27A-932B-B19049D1D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89" y="2897958"/>
            <a:ext cx="4529132" cy="369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673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9EE1679-B59B-A0B1-A8C8-9A3997966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1936750"/>
            <a:ext cx="5613400" cy="29845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4BCE3D4-B624-AC05-4856-2F0DB37BB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005" y="5070609"/>
            <a:ext cx="4565935" cy="159414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7ADA9A8-AF3C-2A40-8435-8C522F6DD884}"/>
              </a:ext>
            </a:extLst>
          </p:cNvPr>
          <p:cNvSpPr txBox="1"/>
          <p:nvPr/>
        </p:nvSpPr>
        <p:spPr>
          <a:xfrm>
            <a:off x="485006" y="399053"/>
            <a:ext cx="56085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/>
              <a:t>Comandos condicionais </a:t>
            </a:r>
            <a:r>
              <a:rPr lang="pt-BR" sz="3000" b="1" dirty="0" err="1"/>
              <a:t>if</a:t>
            </a:r>
            <a:r>
              <a:rPr lang="pt-BR" sz="3000" b="1" dirty="0"/>
              <a:t>/</a:t>
            </a:r>
            <a:r>
              <a:rPr lang="pt-BR" sz="3000" b="1" dirty="0" err="1"/>
              <a:t>else</a:t>
            </a:r>
            <a:endParaRPr lang="pt-BR" sz="3000" b="1" dirty="0"/>
          </a:p>
        </p:txBody>
      </p:sp>
    </p:spTree>
    <p:extLst>
      <p:ext uri="{BB962C8B-B14F-4D97-AF65-F5344CB8AC3E}">
        <p14:creationId xmlns:p14="http://schemas.microsoft.com/office/powerpoint/2010/main" val="1167605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4E66E0B-871B-39E7-88BC-B62A85767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28081"/>
            <a:ext cx="7772400" cy="320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30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8B48526-A816-7B97-E874-FFEA0C9C0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25236"/>
            <a:ext cx="7772400" cy="240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53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E8900AB-E883-A85D-A044-0EE8ED834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36" y="219602"/>
            <a:ext cx="7772400" cy="292496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42DC95A-9923-8E0B-95C8-8D708C93A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41" y="3429000"/>
            <a:ext cx="5461000" cy="18669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2D75584-16DE-4B09-F0F4-399BDA670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715" y="3713428"/>
            <a:ext cx="3615016" cy="292497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DD8E121-2BA0-CFA3-E5E8-E7C7D17145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9360" y="4121623"/>
            <a:ext cx="2074321" cy="250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20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6C75036-1415-288F-016A-31AB6D60D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941" y="0"/>
            <a:ext cx="77181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34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12FD917-00B7-F961-8D80-439389404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14475"/>
            <a:ext cx="77724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10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61DA424-F42E-4F68-301E-BB2FCF760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797" y="643467"/>
            <a:ext cx="6732406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9711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299</Words>
  <Application>Microsoft Macintosh PowerPoint</Application>
  <PresentationFormat>Widescreen</PresentationFormat>
  <Paragraphs>24</Paragraphs>
  <Slides>20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5" baseType="lpstr">
      <vt:lpstr>Aptos</vt:lpstr>
      <vt:lpstr>Aptos Display</vt:lpstr>
      <vt:lpstr>Arial</vt:lpstr>
      <vt:lpstr>Hack</vt:lpstr>
      <vt:lpstr>Tema do Office</vt:lpstr>
      <vt:lpstr>JavaScript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DataTables</vt:lpstr>
      <vt:lpstr>3Dmol.js</vt:lpstr>
      <vt:lpstr>Exemplo (carregamento via HTML)</vt:lpstr>
      <vt:lpstr>Múltiplas cadeias</vt:lpstr>
      <vt:lpstr>Exemplo (JavaScript)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Diego Mariano</dc:creator>
  <cp:lastModifiedBy>Diego Mariano</cp:lastModifiedBy>
  <cp:revision>1</cp:revision>
  <dcterms:created xsi:type="dcterms:W3CDTF">2025-07-08T16:51:24Z</dcterms:created>
  <dcterms:modified xsi:type="dcterms:W3CDTF">2025-07-08T17:24:54Z</dcterms:modified>
</cp:coreProperties>
</file>